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93" r:id="rId2"/>
    <p:sldMasterId id="2147483660" r:id="rId3"/>
    <p:sldMasterId id="2147483672" r:id="rId4"/>
    <p:sldMasterId id="2147483684" r:id="rId5"/>
    <p:sldMasterId id="2147483690" r:id="rId6"/>
  </p:sldMasterIdLst>
  <p:notesMasterIdLst>
    <p:notesMasterId r:id="rId13"/>
  </p:notesMasterIdLst>
  <p:sldIdLst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076195" y="15500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B810AD8-FE3F-4C0B-A9D2-E66D246E08F8}" type="datetime1">
              <a:rPr lang="en-US" smtClean="0"/>
              <a:t>5/18/2023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6F1FB53-FC27-6DCF-6FF1-DA33C8D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4437A1-5BBD-90FB-C884-BD29FEC4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6FCB44-C77C-1982-2762-F6A59084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6CC3E0-8B43-9225-6A9E-04C54EBC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E54621-894E-E49F-0510-FC53DCF6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01B50B-FDF7-4DAB-A40D-CB36674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B22D8C8-9203-A02B-B674-E19E6070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7AE91F1-247F-8BF6-45AE-46874E11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6D6D297-0CBB-3488-BE18-D86464E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05C18D1-B707-E848-8DFF-6BD9C410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9E99C5D-0D6D-B43F-1B29-F492D44B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03775F6-3A67-546A-BB91-FBF950EE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D1B849-94CD-D0F9-4B46-13C8155A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75BDF5B-CC11-B978-3AF6-A4C295AA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A23A80-07A2-EBFC-7713-34212CED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E86AE1-9266-9FD7-6A96-12437D99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3CFD5FA-C0BF-96D9-FC65-7FD900BB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05C18D1-B707-E848-8DFF-6BD9C410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9E99C5D-0D6D-B43F-1B29-F492D44B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03775F6-3A67-546A-BB91-FBF950EE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D1B849-94CD-D0F9-4B46-13C8155A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75BDF5B-CC11-B978-3AF6-A4C295AA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A23A80-07A2-EBFC-7713-34212CED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E86AE1-9266-9FD7-6A96-12437D99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3CFD5FA-C0BF-96D9-FC65-7FD900BB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7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05C18D1-B707-E848-8DFF-6BD9C410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9E99C5D-0D6D-B43F-1B29-F492D44B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03775F6-3A67-546A-BB91-FBF950EE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F298B22-B776-4CDF-B670-45622EA7FEFB}" type="datetime1">
              <a:rPr lang="en-US" smtClean="0"/>
              <a:t>5/18/2023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 preserve="1">
  <p:cSld name="ชื่อเรื่องและเนื้อหา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4320" y="18255"/>
            <a:ext cx="10515600" cy="9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B810AD8-FE3F-4C0B-A9D2-E66D246E08F8}" type="datetime1">
              <a:rPr lang="en-US" smtClean="0"/>
              <a:t>5/18/2023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14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 preserve="1">
  <p:cSld name="ว่างเปล่า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F298B22-B776-4CDF-B670-45622EA7FEFB}" type="datetime1">
              <a:rPr lang="en-US" smtClean="0"/>
              <a:t>5/18/2023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7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131325-D245-5AC5-F924-9B97C1B5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F273C99-521C-D03B-B775-9D71DA000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2BABA12-E5F1-280C-5AB6-39B9A8D9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91A-8C86-4190-A615-B69916643D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6382BFF-A344-F6AC-7DDE-570C604D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EC932A-7D2D-DE22-0B4B-6ABA8C23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9790-2F01-4E51-BDE2-9A56CF90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0233A3-EE0E-D404-DC02-9E052B87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D6BAD39-8E85-2C0F-E881-75B358B8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4463F9C-5B7A-E170-5FEF-5CA8C790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91A-8C86-4190-A615-B69916643D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03E4C33-58F4-9C41-F161-5006519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A2368B-A0AE-4EE4-00D9-C4B559C5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9790-2F01-4E51-BDE2-9A56CF90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AC1C6-A5BA-A2D1-755F-1329CB91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B899C20-608E-58CC-2AA8-0433163A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91A-8C86-4190-A615-B69916643D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95DEC1E-97E7-8139-8936-3EFBBB67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2B13EF8-422C-61C8-51B3-62B8734B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9790-2F01-4E51-BDE2-9A56CF90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F580CAB-97AA-37FB-C878-23D1FA94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91A-8C86-4190-A615-B69916643D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F7070AA-7A26-F07A-386E-97C07E51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B4DA06E-361F-13C1-8C5A-15835166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9790-2F01-4E51-BDE2-9A56CF90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D1B849-94CD-D0F9-4B46-13C8155A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75BDF5B-CC11-B978-3AF6-A4C295AA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A23A80-07A2-EBFC-7713-34212CED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E86AE1-9266-9FD7-6A96-12437D99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3CFD5FA-C0BF-96D9-FC65-7FD900BB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3C6655C-FF03-48A5-B9DE-2FD93226CD0B}" type="datetime1">
              <a:rPr lang="en-US" smtClean="0"/>
              <a:t>5/18/2023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48800" y="64928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7305261-70DB-4AAD-376C-20DE8C07D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3C6655C-FF03-48A5-B9DE-2FD93226CD0B}" type="datetime1">
              <a:rPr lang="en-US" smtClean="0"/>
              <a:t>5/18/2023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footnote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48800" y="64928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89;p14" descr="รูปภาพประกอบด้วย ข้อความ, ภาพหน้าจอ, กราฟิก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11F6B05-EE77-846D-4024-A891BCA0295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047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10DDC9F-886A-B671-53F7-47D2CA6A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4FC054A-B2CC-1F78-62E7-3892474F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4268DB-A4CF-8204-DC71-9C2940E1A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A91A-8C86-4190-A615-B69916643D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35E1404-7B63-48CB-8DC3-FE85187D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15FD6C-039C-737A-7407-A1DEFA5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9790-2F01-4E51-BDE2-9A56CF9053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4;p15" descr="รูปภาพประกอบด้วย ข้อความ, กราฟิก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9D708BF-B156-4C34-5A4D-E4F08D8FF1A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CC31E8-A2B1-41D1-7324-0443BC23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96CBADF-0861-7443-23D4-238DB780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27C2B5-51D4-A4CB-6977-71473FCB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E2F538-848A-D633-9F10-0BE652D59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9B9D5-63FC-FBEC-3D05-B187ED3A1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4;p17" descr="รูปภาพประกอบด้วย ข้อความ, ภาพหน้าจอ, กราฟิก, การออกแบบ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B6D0258-E28F-0C7B-613F-2CBCA8E6869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8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CC31E8-A2B1-41D1-7324-0443BC23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96CBADF-0861-7443-23D4-238DB780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27C2B5-51D4-A4CB-6977-71473FCB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E2F538-848A-D633-9F10-0BE652D59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9B9D5-63FC-FBEC-3D05-B187ED3A1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99;p16" descr="รูปภาพประกอบด้วย ข้อความ, กราฟิก, ภาพหน้าจอ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8A149E0-71B9-FF61-7B38-A1A4F7F3FFE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8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0;p18" descr="รูปภาพประกอบด้วย กราฟิก, เครื่องหมาย, การออกแบบกราฟิก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7795C12-AF78-6ECE-FFD4-C554363531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1689" r="78590"/>
          <a:stretch/>
        </p:blipFill>
        <p:spPr>
          <a:xfrm>
            <a:off x="0" y="3544866"/>
            <a:ext cx="2610274" cy="3313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CC31E8-A2B1-41D1-7324-0443BC23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96CBADF-0861-7443-23D4-238DB780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27C2B5-51D4-A4CB-6977-71473FCB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3460-0479-43D5-9771-5CC7C6D2184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E2F538-848A-D633-9F10-0BE652D59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9B9D5-63FC-FBEC-3D05-B187ED3A1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2749-289D-4C2B-9A23-4E637C1A91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30;p26" descr="Image">
            <a:extLst>
              <a:ext uri="{FF2B5EF4-FFF2-40B4-BE49-F238E27FC236}">
                <a16:creationId xmlns:a16="http://schemas.microsoft.com/office/drawing/2014/main" id="{D26595F0-6C01-6C86-8D68-0C2A1EF2E4DA}"/>
              </a:ext>
            </a:extLst>
          </p:cNvPr>
          <p:cNvPicPr preferRelativeResize="0"/>
          <p:nvPr userDrawn="1"/>
        </p:nvPicPr>
        <p:blipFill rotWithShape="1">
          <a:blip r:embed="rId5">
            <a:alphaModFix amt="10000"/>
          </a:blip>
          <a:srcRect r="36820" b="6493"/>
          <a:stretch/>
        </p:blipFill>
        <p:spPr>
          <a:xfrm>
            <a:off x="7434072" y="4194"/>
            <a:ext cx="4757928" cy="6853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25833-606C-7270-0410-BA0E72C2E8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79B87D-C450-486D-A94B-4DE0FA77FBF0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6298D-360A-4D8E-53C7-A1BB24C63C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C63E2-07E5-7363-DABC-56AEAC816B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B50DA5C-F092-3665-FFD8-F4A65039A1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298B22-B776-4CDF-B670-45622EA7FEFB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FCDEFDB-18EC-B36A-FA89-4C8F4417E5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4B308CC-9E34-AD62-7116-7C1D1092D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2C6BFBD-7F53-0EC8-8129-B163AF00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8B22-B776-4CDF-B670-45622EA7FEFB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0F75C01-7146-CC0B-7995-D71A94DE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B39CD53-0720-1F5B-0C9E-935A4CE3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1F92B9F-2483-691D-D773-5190F9F1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8B22-B776-4CDF-B670-45622EA7FEFB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2D13D33-D1BA-5103-AF6C-C187DE6C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1F7D9F1-075E-9042-A1C1-59CBD267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4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10EDCEA-4530-CB75-14DF-9D28361536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298B22-B776-4CDF-B670-45622EA7FEFB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C4CD316-19A8-8BFA-BF5C-ACA35A95EF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93955D7-3674-E353-7C9B-74FDFA3EB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263F067-77E0-A860-3662-04C42E1929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298B22-B776-4CDF-B670-45622EA7FEFB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DC8C26F-066F-2202-9300-AA9E565D82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footnote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85C9094-1CDA-2C09-E754-C5A0A1F36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24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Application>Microsoft Office PowerPoint</Application>
  <PresentationFormat>แบบจอกว้าง</PresentationFormat>
  <Paragraphs>18</Paragraphs>
  <Slides>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Arial</vt:lpstr>
      <vt:lpstr>Calibri</vt:lpstr>
      <vt:lpstr>TH Sarabun New</vt:lpstr>
      <vt:lpstr>ธีมของ Office</vt:lpstr>
      <vt:lpstr>1_ธีมของ Office</vt:lpstr>
      <vt:lpstr>การออกแบบที่กำหนดเอง</vt:lpstr>
      <vt:lpstr>1_การออกแบบที่กำหนดเอง</vt:lpstr>
      <vt:lpstr>2_การออกแบบที่กำหนดเอง</vt:lpstr>
      <vt:lpstr>3_การออกแบบที่กำหนดเอง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ARE EconKU</cp:lastModifiedBy>
  <cp:revision>6</cp:revision>
  <dcterms:modified xsi:type="dcterms:W3CDTF">2023-05-18T02:48:27Z</dcterms:modified>
</cp:coreProperties>
</file>