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3" r:id="rId3"/>
    <p:sldMasterId id="2147483676" r:id="rId4"/>
    <p:sldMasterId id="2147483679" r:id="rId5"/>
    <p:sldMasterId id="2147483686" r:id="rId6"/>
  </p:sldMasterIdLst>
  <p:notesMasterIdLst>
    <p:notesMasterId r:id="rId13"/>
  </p:notesMasterIdLst>
  <p:handoutMasterIdLst>
    <p:handoutMasterId r:id="rId14"/>
  </p:handout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9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746E12C5-0418-E089-88A0-401BD5011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C9325E1-98EE-8069-5ABC-896C51F8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09BE-EB24-4200-84B4-CC308BD6692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F24254E-6854-9F7E-CDD2-E2C3197EB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C1B4F96-EEB9-DB3D-3778-ECD6AF2C61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FE28-32CC-436F-8584-D012147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ไลด์ชื่อเรื่อง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93655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D9712B-64D9-7C2A-FE94-049C812C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BFBEAE5-C792-4505-C368-8F00857C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E1-62CD-4005-BF9E-6F5B7DD05FC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BFCC225-6778-92B4-A74C-D4B7EF5F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828FB88-5379-54FC-3B7F-5BD4CB72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9CF6-687D-42AA-9141-46437824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0E637B-8421-42D3-67E7-CB0435BE4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708C213-ACA8-351E-3503-B350618B4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AC72DB1-87F6-A4E2-C9E3-9EA5770A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8978-1E2E-4CE3-BC2C-CE522280F37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BFD499-2D46-DF07-3F7F-DD1523DB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88A0A16-0272-619D-A231-E3BC9C1D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8C1E-F456-4970-8CD8-1DE5B420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6E104F-324B-0E4D-6385-D3DF0A06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55DD96-F073-D099-1B3A-DC6FBECE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09E28E4-91CF-9DAB-2113-92B085FE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8978-1E2E-4CE3-BC2C-CE522280F37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2A5BD8-1186-5835-EF04-E251B131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4C05E7B-6DC1-0DF4-2A4D-7D0148F3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8C1E-F456-4970-8CD8-1DE5B420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54C841-E832-EDC7-D7E9-390A6FD8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7E913AC-8587-EEDF-75AC-0D1B2DA1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8978-1E2E-4CE3-BC2C-CE522280F37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983C657-2E8E-9C87-CAE1-D2394E2A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1DD185C-55E0-82FA-7CFB-FF6F5920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8C1E-F456-4970-8CD8-1DE5B4202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38E8FD-9359-4531-5DCB-9D978F2D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9D75D7-E612-707C-7046-C3A46C2F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E447-54CE-4AC3-87AE-137145B0CCA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FFB4125-8EEC-E957-6153-2F53234A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0E95F98-2BA5-EA77-1A27-DF3E1798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70C-33AB-43F2-9D0B-67661297C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408CB5-C059-5BBD-5BCB-2D5AB416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6" y="0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2D188AB-D89C-9904-6250-9C7180EF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E447-54CE-4AC3-87AE-137145B0CCA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7A7FD74-A4BF-326C-B088-C7B1F9FF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7F19EC3-7561-0361-EC0F-23131E58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70C-33AB-43F2-9D0B-67661297C4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158A4505-29B7-3551-155A-2988D541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2278C5-F623-D21F-967C-3E521058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17BE49-61EA-4212-43B4-9E0CCD82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DFF2888-1E45-6D7A-C314-F40D7F6A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5497-E03A-427A-A795-53BD5BF8E784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199F4F-0505-E7A7-E297-B641A3AE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AD74CC-832C-CE0F-6BFE-ED055EEA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564A-55F4-4EA9-BF11-3BDDBAB5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A70061-CF23-54C5-F3A2-1277DCF3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289D1FB-ED0E-1E48-1F51-B4F5F056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5497-E03A-427A-A795-53BD5BF8E784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E01EB67-853C-1D23-9B44-8CBD0830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AB49708-80C6-EBD7-D8B9-54852C5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564A-55F4-4EA9-BF11-3BDDBAB5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3EC73B-3DE3-2ED6-75D8-F2D82FF6D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24E647C-0C90-1A3A-9BB0-9AEF7584A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7120EF1-AAD6-E147-E332-2D2A0911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C5FC-E55B-4408-AFBF-F7355DFD904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867CDA-2D83-5F5A-02BC-53886BC2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DE2729-8615-EA07-3DB3-3E36634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EAFB-2C2E-4A96-91CF-23820B83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538822-65D2-08B1-7150-A8FEF043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558E952-05C2-B63C-790B-211423C3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5724409-E46C-B102-7D44-04FD87F7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C5FC-E55B-4408-AFBF-F7355DFD904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2FD52F-B40C-6FD9-908D-5D5BC3CE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05076C9-60AE-AAC1-C6CE-42931F3B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EAFB-2C2E-4A96-91CF-23820B83E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7F0B8E-FF9C-7F37-3D6A-CD0245E14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61130CB-0B4D-30D1-48B8-D74DC85CB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A8CF3F-EDA8-E01F-861A-5170A9B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E1-62CD-4005-BF9E-6F5B7DD05FC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F504629-BA8A-E417-964F-B15073E3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E88ADA-B521-ED6F-48BC-09449FB0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9CF6-687D-42AA-9141-46437824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C63F7B-1B34-0A1C-C5B1-E9E82B85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0A1749F-1DD3-7966-0950-14CDD751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C0F9D5F-DB85-1863-2010-21DE3E64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E1-62CD-4005-BF9E-6F5B7DD05FC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7E6CCC7-0DAA-DCB0-6CDD-8C76D636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F555B50-9E09-DCCD-56CE-54A032D9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9CF6-687D-42AA-9141-46437824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84;p13" descr="รูปภาพประกอบด้วย ข้อความ, ภาพหน้าจอ, ตัวอักษร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9EC3B6E-B36D-92E2-0485-B56F4A556B3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7511710-028E-C28A-6A68-D6C5EAFD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741F286-F428-29F0-520C-EA1226133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232A281-D99E-13CE-52CD-1692D09E9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E447-54CE-4AC3-87AE-137145B0CCA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6A93C5-6087-91CD-B80E-7D0166C54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E1BA084-E5A8-6676-CF76-A1171F1E9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270C-33AB-43F2-9D0B-67661297C4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9;p14" descr="รูปภาพประกอบด้วย ข้อความ, ภาพหน้าจอ, กราฟิก, ตัวอักษ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B6F94E8-1723-1318-FEE9-D9AF217EE5D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8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D886C51-AD47-7801-4BF8-283575B0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D22160B-E983-D2C8-66F4-90FCAD71D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E6283C3-729A-5F08-A086-30D951860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5497-E03A-427A-A795-53BD5BF8E784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B92082-7C3B-5E10-50C9-1FFFC64B8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BCAB74B-B69A-4951-B7E5-DE4CE2002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564A-55F4-4EA9-BF11-3BDDBAB5C3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4;p15" descr="รูปภาพประกอบด้วย ข้อความ, ภาพหน้าจอ, กราฟิก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04E5371-A0B3-C9E9-270A-D49862EF525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8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7957D6B-81D1-82BD-F21C-9EAA1275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3E3F571-5D0A-CE68-A1F4-EE60291A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A9BB77-5D85-C0A9-08D9-6541FC67D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C5FC-E55B-4408-AFBF-F7355DFD904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50DB4F1-5E58-0DC3-C20F-DDBAF0C95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E481FE-4795-EB95-2E47-72365581A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EAFB-2C2E-4A96-91CF-23820B83E5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9;p16" descr="รูปภาพประกอบด้วย ข้อความ, ภาพหน้าจอ, กราฟิก, ตัวอักษ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AE27D1A-FE40-0004-0FD0-E8ECCD6C26C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96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574FB0F-242F-0428-2DB8-153395A0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C709203-F68D-C326-1325-522C7FE7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2D7662-ADCA-666B-27F3-5B05258DA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CEE1-62CD-4005-BF9E-6F5B7DD05FC5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C3ED34A-869D-5AE1-09BA-6566B0EA3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80A72E-25AB-6416-65B1-E719B57A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9CF6-687D-42AA-9141-46437824F2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4;p17" descr="รูปภาพประกอบด้วย ภาพหน้าจอ, ข้อความ, กราฟิก, การออกแบบ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464AAE6-F57E-8776-7120-7E66B9DADBB8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940EB07-216F-0BDB-A38E-096957A2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6D16B3C-F1FD-861B-B6A1-29C923A34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387E3E8-18EE-769D-4EEC-797B76D20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8978-1E2E-4CE3-BC2C-CE522280F37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5C2BDD2-30C2-DD21-98D5-348CCCBB2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122B855-1801-CCCE-590F-5BD215F4D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8C1E-F456-4970-8CD8-1DE5B4202D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9;p18" descr="รูปภาพประกอบด้วย ข้อความ, ภาพหน้าจอ, กราฟิก, ตัวอักษร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5CBC04F-5534-83A1-D168-5D8D1C8D9C24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b="13201"/>
          <a:stretch/>
        </p:blipFill>
        <p:spPr>
          <a:xfrm>
            <a:off x="-776614" y="0"/>
            <a:ext cx="129686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0;p18" descr="รูปภาพประกอบด้วย กราฟิก, เครื่องหมาย, ภาพตัดปะ, การออกแบบ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4A68269-0A7D-3438-BEA1-23977DF126A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t="22612" r="78194"/>
          <a:stretch/>
        </p:blipFill>
        <p:spPr>
          <a:xfrm>
            <a:off x="-756483" y="1550750"/>
            <a:ext cx="2658451" cy="530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4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รูปภาพประกอบด้วย ข้อความ, ภาพหน้าจอ, ตัวอักษร, กราฟิก&#10;&#10;คำอธิบายที่สร้างโดยอัตโนมัติ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รูปภาพประกอบด้วย ข้อความ, ภาพหน้าจอ, กราฟิก, ตัวอักษร&#10;&#10;คำอธิบายที่สร้างโดยอัตโนมัติ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รูปภาพประกอบด้วย ข้อความ, ภาพหน้าจอ, กราฟิก, ออกแบบ&#10;&#10;คำอธิบายที่สร้างโดยอัตโนมัติ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รูปภาพประกอบด้วย ข้อความ, ภาพหน้าจอ, กราฟิก, ตัวอักษร&#10;&#10;คำอธิบายที่สร้างโดยอัตโนมัติ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รูปภาพประกอบด้วย ภาพหน้าจอ, ข้อความ, กราฟิก, การออกแบบกราฟิก&#10;&#10;คำอธิบายที่สร้างโดยอัตโนมัติ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รูปภาพประกอบด้วย ข้อความ, ภาพหน้าจอ, กราฟิก, ตัวอักษร&#10;&#10;คำอธิบายที่สร้างโดยอัตโนมัติ"/>
          <p:cNvPicPr preferRelativeResize="0"/>
          <p:nvPr/>
        </p:nvPicPr>
        <p:blipFill rotWithShape="1">
          <a:blip r:embed="rId3">
            <a:alphaModFix/>
          </a:blip>
          <a:srcRect b="13201"/>
          <a:stretch/>
        </p:blipFill>
        <p:spPr>
          <a:xfrm>
            <a:off x="-776614" y="0"/>
            <a:ext cx="129686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 descr="รูปภาพประกอบด้วย กราฟิก, เครื่องหมาย, ภาพตัดปะ, การออกแบบกราฟิก&#10;&#10;คำอธิบายที่สร้างโดยอัตโนมัติ"/>
          <p:cNvPicPr preferRelativeResize="0"/>
          <p:nvPr/>
        </p:nvPicPr>
        <p:blipFill rotWithShape="1">
          <a:blip r:embed="rId4">
            <a:alphaModFix/>
          </a:blip>
          <a:srcRect t="22612" r="78194"/>
          <a:stretch/>
        </p:blipFill>
        <p:spPr>
          <a:xfrm>
            <a:off x="-350729" y="1550750"/>
            <a:ext cx="2658451" cy="53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กำหนดเอง 2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แบบจอกว้าง</PresentationFormat>
  <Paragraphs>0</Paragraphs>
  <Slides>6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Arial</vt:lpstr>
      <vt:lpstr>Calibri</vt:lpstr>
      <vt:lpstr>TH Sarabun New</vt:lpstr>
      <vt:lpstr>ธีมของ Office</vt:lpstr>
      <vt:lpstr>การออกแบบที่กำหนดเอง</vt:lpstr>
      <vt:lpstr>1_การออกแบบที่กำหนดเอง</vt:lpstr>
      <vt:lpstr>2_การออกแบบที่กำหนดเอง</vt:lpstr>
      <vt:lpstr>3_การออกแบบที่กำหนดเอง</vt:lpstr>
      <vt:lpstr>4_การออกแบบที่กำหนดเอง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 Pc</dc:creator>
  <cp:lastModifiedBy>ARE EconKU</cp:lastModifiedBy>
  <cp:revision>2</cp:revision>
  <dcterms:modified xsi:type="dcterms:W3CDTF">2023-05-18T02:45:02Z</dcterms:modified>
</cp:coreProperties>
</file>